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337" r:id="rId4"/>
    <p:sldId id="354" r:id="rId5"/>
    <p:sldId id="368" r:id="rId6"/>
    <p:sldId id="370" r:id="rId7"/>
    <p:sldId id="372" r:id="rId8"/>
    <p:sldId id="373" r:id="rId9"/>
    <p:sldId id="369" r:id="rId10"/>
    <p:sldId id="360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皈依三寶之方法與利益（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皈依的儀式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23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1622525-4EDA-F8B5-EC6B-90F75E23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852128"/>
            <a:ext cx="1174596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皈依三寶之方法與利益（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C431B7D-D0EF-C4AD-8397-8E7582B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868"/>
            <a:ext cx="12192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30E91E5-7A3B-91C0-DB3B-10F3D197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4" y="682754"/>
            <a:ext cx="11208589" cy="58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7316F5-D55E-952E-74F9-EBD157AD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2" y="887467"/>
            <a:ext cx="11519090" cy="47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72F653A-DF6A-1C33-A8C0-C5501F4A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2" y="845387"/>
            <a:ext cx="11380564" cy="54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B624C5-7361-16AE-2EB9-DFC50A69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" y="750496"/>
            <a:ext cx="12155472" cy="52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2CC2E3C-9F83-4FBF-6DBA-91985BBA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6" y="587174"/>
            <a:ext cx="11984966" cy="58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CF827C-E794-A80F-2BC9-2A9EA52C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581"/>
            <a:ext cx="12192000" cy="50868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CE03056-AD20-C634-3F6B-8CB499D7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88" y="1615580"/>
            <a:ext cx="7740810" cy="4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9065</TotalTime>
  <Words>95</Words>
  <Application>Microsoft Office PowerPoint</Application>
  <PresentationFormat>寬螢幕</PresentationFormat>
  <Paragraphs>18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466</cp:revision>
  <dcterms:created xsi:type="dcterms:W3CDTF">2023-08-17T10:12:34Z</dcterms:created>
  <dcterms:modified xsi:type="dcterms:W3CDTF">2023-11-02T13:15:24Z</dcterms:modified>
</cp:coreProperties>
</file>